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3442" y="15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04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3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77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77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03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19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0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39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06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59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1E3BE-A878-4628-A0B2-04F4DAFAF70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169DB-9C3A-4EEF-812D-1DEAEA4F3E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33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92318"/>
            <a:ext cx="12027877" cy="67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04" y="-24684"/>
            <a:ext cx="12278408" cy="69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2</cp:revision>
  <dcterms:created xsi:type="dcterms:W3CDTF">2024-12-04T10:32:51Z</dcterms:created>
  <dcterms:modified xsi:type="dcterms:W3CDTF">2024-12-04T12:48:24Z</dcterms:modified>
</cp:coreProperties>
</file>